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60" r:id="rId5"/>
    <p:sldId id="264" r:id="rId6"/>
    <p:sldId id="292" r:id="rId7"/>
    <p:sldId id="295" r:id="rId8"/>
    <p:sldId id="294" r:id="rId9"/>
    <p:sldId id="299" r:id="rId10"/>
    <p:sldId id="28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6557"/>
    <a:srgbClr val="83A83F"/>
    <a:srgbClr val="FBA93D"/>
    <a:srgbClr val="C3DD93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0" autoAdjust="0"/>
    <p:restoredTop sz="95646" autoAdjust="0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3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270D0-DE69-4124-AC4D-00EB782D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" b="6630"/>
          <a:stretch/>
        </p:blipFill>
        <p:spPr>
          <a:xfrm>
            <a:off x="-1" y="1891242"/>
            <a:ext cx="9144001" cy="474978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Pasos de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Revisión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-–AMATB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 8 Pasos de AMATB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0" y="2602656"/>
            <a:ext cx="3437530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</a:t>
            </a:r>
            <a:r>
              <a:rPr lang="en-US" sz="2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Redacción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5826782" y="2567008"/>
            <a:ext cx="3317217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Pasos de </a:t>
            </a:r>
            <a:r>
              <a:rPr lang="en-US" sz="2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236662" y="2982015"/>
            <a:ext cx="2843894" cy="3486083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Consumir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Verbalizar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Agrupar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Borrador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5665304" y="3202477"/>
            <a:ext cx="3202572" cy="3300327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compañero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las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paralbras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claves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verso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por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verso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F0B8B-D065-F033-7246-01E49643391F}"/>
              </a:ext>
            </a:extLst>
          </p:cNvPr>
          <p:cNvGrpSpPr/>
          <p:nvPr/>
        </p:nvGrpSpPr>
        <p:grpSpPr>
          <a:xfrm>
            <a:off x="6981046" y="1447763"/>
            <a:ext cx="732566" cy="743379"/>
            <a:chOff x="2917371" y="2275114"/>
            <a:chExt cx="2939144" cy="29391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0AB404-71E3-93E9-CECF-CDA7CF6F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7101" y="2453072"/>
              <a:ext cx="2539682" cy="2539682"/>
            </a:xfrm>
            <a:prstGeom prst="rect">
              <a:avLst/>
            </a:prstGeom>
          </p:spPr>
        </p:pic>
        <p:sp>
          <p:nvSpPr>
            <p:cNvPr id="5" name="&quot;Not Allowed&quot; Symbol 6">
              <a:extLst>
                <a:ext uri="{FF2B5EF4-FFF2-40B4-BE49-F238E27FC236}">
                  <a16:creationId xmlns:a16="http://schemas.microsoft.com/office/drawing/2014/main" id="{5E882ACB-C133-821B-732A-5B79DF211309}"/>
                </a:ext>
              </a:extLst>
            </p:cNvPr>
            <p:cNvSpPr/>
            <p:nvPr/>
          </p:nvSpPr>
          <p:spPr>
            <a:xfrm>
              <a:off x="2917371" y="2275114"/>
              <a:ext cx="2939144" cy="2939144"/>
            </a:xfrm>
            <a:prstGeom prst="noSmoking">
              <a:avLst>
                <a:gd name="adj" fmla="val 36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81DBD3-A87A-427F-A8D0-9650A99B9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-397" r="-579" b="31973"/>
          <a:stretch/>
        </p:blipFill>
        <p:spPr>
          <a:xfrm>
            <a:off x="2888279" y="4152313"/>
            <a:ext cx="4268335" cy="2190435"/>
          </a:xfrm>
          <a:prstGeom prst="rightArrow">
            <a:avLst>
              <a:gd name="adj1" fmla="val 69879"/>
              <a:gd name="adj2" fmla="val 50000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C04763-F15B-4C30-AFF6-BB13942032EA}"/>
              </a:ext>
            </a:extLst>
          </p:cNvPr>
          <p:cNvSpPr/>
          <p:nvPr/>
        </p:nvSpPr>
        <p:spPr>
          <a:xfrm>
            <a:off x="0" y="1825365"/>
            <a:ext cx="9144000" cy="72079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AEE3-B199-4BB7-839B-708EAD1F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dirty="0" err="1"/>
              <a:t>los</a:t>
            </a:r>
            <a:r>
              <a:rPr lang="en-US" dirty="0"/>
              <a:t> Pasos de </a:t>
            </a:r>
            <a:r>
              <a:rPr lang="en-US" dirty="0" err="1"/>
              <a:t>Revisión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6F8DF6-DC2C-4B50-8440-914720AAB98B}"/>
              </a:ext>
            </a:extLst>
          </p:cNvPr>
          <p:cNvSpPr/>
          <p:nvPr/>
        </p:nvSpPr>
        <p:spPr>
          <a:xfrm>
            <a:off x="933266" y="1228256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808-3869-4B49-912A-40B164B405F3}"/>
              </a:ext>
            </a:extLst>
          </p:cNvPr>
          <p:cNvSpPr txBox="1"/>
          <p:nvPr/>
        </p:nvSpPr>
        <p:spPr>
          <a:xfrm>
            <a:off x="52430" y="2651432"/>
            <a:ext cx="2205265" cy="1722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Compara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cada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porción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el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fuente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y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haz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ediciónes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necesarias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A3FF4-442C-40D3-BCF9-CABEA8C0AB3E}"/>
              </a:ext>
            </a:extLst>
          </p:cNvPr>
          <p:cNvSpPr txBox="1"/>
          <p:nvPr/>
        </p:nvSpPr>
        <p:spPr>
          <a:xfrm>
            <a:off x="123845" y="1991357"/>
            <a:ext cx="1918685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Auto </a:t>
            </a:r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1B60E-C6EC-48DA-B54A-D979E549268C}"/>
              </a:ext>
            </a:extLst>
          </p:cNvPr>
          <p:cNvSpPr txBox="1"/>
          <p:nvPr/>
        </p:nvSpPr>
        <p:spPr>
          <a:xfrm>
            <a:off x="2042530" y="1809602"/>
            <a:ext cx="2401206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Revisar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con </a:t>
            </a:r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compañero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1FFB7-EC76-4A1A-A7F7-4E96655B41B8}"/>
              </a:ext>
            </a:extLst>
          </p:cNvPr>
          <p:cNvSpPr txBox="1"/>
          <p:nvPr/>
        </p:nvSpPr>
        <p:spPr>
          <a:xfrm>
            <a:off x="4145007" y="1871157"/>
            <a:ext cx="2777527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palabras claves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C260C4-F7A9-4D49-84FE-083736E9FC23}"/>
              </a:ext>
            </a:extLst>
          </p:cNvPr>
          <p:cNvSpPr txBox="1"/>
          <p:nvPr/>
        </p:nvSpPr>
        <p:spPr>
          <a:xfrm>
            <a:off x="6623804" y="1852858"/>
            <a:ext cx="252019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2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Revisión</a:t>
            </a: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 verso </a:t>
            </a:r>
            <a:r>
              <a:rPr lang="en-US" sz="22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por</a:t>
            </a: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verso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6EDCE2-6D09-457C-8366-FE8763D36D78}"/>
              </a:ext>
            </a:extLst>
          </p:cNvPr>
          <p:cNvSpPr/>
          <p:nvPr/>
        </p:nvSpPr>
        <p:spPr>
          <a:xfrm>
            <a:off x="3014873" y="1220598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1033EA-6D7B-4E5A-B82C-F77FDC2388B6}"/>
              </a:ext>
            </a:extLst>
          </p:cNvPr>
          <p:cNvSpPr/>
          <p:nvPr/>
        </p:nvSpPr>
        <p:spPr>
          <a:xfrm>
            <a:off x="5241939" y="1251716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593841-0176-4AC1-BB8D-16FA7539F351}"/>
              </a:ext>
            </a:extLst>
          </p:cNvPr>
          <p:cNvSpPr/>
          <p:nvPr/>
        </p:nvSpPr>
        <p:spPr>
          <a:xfrm>
            <a:off x="7455197" y="1228256"/>
            <a:ext cx="443595" cy="4435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A8526-AA23-4FEA-857C-75D64CB006F7}"/>
              </a:ext>
            </a:extLst>
          </p:cNvPr>
          <p:cNvSpPr txBox="1"/>
          <p:nvPr/>
        </p:nvSpPr>
        <p:spPr>
          <a:xfrm>
            <a:off x="2132271" y="2651432"/>
            <a:ext cx="2205265" cy="1722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Otro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traductor Tambien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compara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y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sugiere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ediciónes</a:t>
            </a:r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necesarias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B502C-7EE9-4CBC-BD9F-597978B6E3EC}"/>
              </a:ext>
            </a:extLst>
          </p:cNvPr>
          <p:cNvSpPr txBox="1"/>
          <p:nvPr/>
        </p:nvSpPr>
        <p:spPr>
          <a:xfrm>
            <a:off x="4111041" y="2658742"/>
            <a:ext cx="2401206" cy="1715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Trabaja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con un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compañero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para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asegurar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que las palabras claves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estén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claras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FD631-E4B7-45D7-AC4A-1DF100D16A8D}"/>
              </a:ext>
            </a:extLst>
          </p:cNvPr>
          <p:cNvSpPr txBox="1"/>
          <p:nvPr/>
        </p:nvSpPr>
        <p:spPr>
          <a:xfrm>
            <a:off x="6512247" y="2660298"/>
            <a:ext cx="2389415" cy="1715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Trabaja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con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compañeros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para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confirmar</a:t>
            </a:r>
            <a:r>
              <a:rPr lang="en-US" sz="2000" dirty="0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 que </a:t>
            </a:r>
            <a:r>
              <a:rPr lang="en-US" sz="2000" dirty="0" err="1">
                <a:solidFill>
                  <a:schemeClr val="tx2"/>
                </a:solidFill>
                <a:effectLst/>
                <a:latin typeface="Arial"/>
                <a:ea typeface="MS Mincho"/>
                <a:cs typeface="Times New Roman"/>
              </a:rPr>
              <a:t>los</a:t>
            </a: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versos </a:t>
            </a:r>
            <a:r>
              <a:rPr lang="en-US" sz="2000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estén</a:t>
            </a:r>
            <a:r>
              <a:rPr lang="en-US" sz="2000" dirty="0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Arial"/>
                <a:ea typeface="MS Mincho"/>
                <a:cs typeface="Times New Roman"/>
              </a:rPr>
              <a:t>completos</a:t>
            </a:r>
            <a:endParaRPr lang="en-US" sz="2000" dirty="0">
              <a:solidFill>
                <a:schemeClr val="tx2"/>
              </a:solidFill>
              <a:effectLst/>
              <a:latin typeface="Arial"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5B0BAD-8528-4213-8769-DE5CB4016B47}"/>
              </a:ext>
            </a:extLst>
          </p:cNvPr>
          <p:cNvGrpSpPr/>
          <p:nvPr/>
        </p:nvGrpSpPr>
        <p:grpSpPr>
          <a:xfrm>
            <a:off x="1077811" y="611742"/>
            <a:ext cx="2192309" cy="2157034"/>
            <a:chOff x="2917371" y="2275114"/>
            <a:chExt cx="2939144" cy="29391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740439-C526-4C2F-A3E0-26949C69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7101" y="2453072"/>
              <a:ext cx="2539682" cy="2539682"/>
            </a:xfrm>
            <a:prstGeom prst="rect">
              <a:avLst/>
            </a:prstGeom>
          </p:spPr>
        </p:pic>
        <p:sp>
          <p:nvSpPr>
            <p:cNvPr id="7" name="&quot;Not Allowed&quot; Symbol 6">
              <a:extLst>
                <a:ext uri="{FF2B5EF4-FFF2-40B4-BE49-F238E27FC236}">
                  <a16:creationId xmlns:a16="http://schemas.microsoft.com/office/drawing/2014/main" id="{79A6A9A8-C035-4FED-B574-BE0C387B2378}"/>
                </a:ext>
              </a:extLst>
            </p:cNvPr>
            <p:cNvSpPr/>
            <p:nvPr/>
          </p:nvSpPr>
          <p:spPr>
            <a:xfrm>
              <a:off x="2917371" y="2275114"/>
              <a:ext cx="2939144" cy="2939144"/>
            </a:xfrm>
            <a:prstGeom prst="noSmoking">
              <a:avLst>
                <a:gd name="adj" fmla="val 362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2BE801-8816-4E89-B9C6-BDB2E60D2271}"/>
              </a:ext>
            </a:extLst>
          </p:cNvPr>
          <p:cNvSpPr txBox="1"/>
          <p:nvPr/>
        </p:nvSpPr>
        <p:spPr>
          <a:xfrm>
            <a:off x="726166" y="2729140"/>
            <a:ext cx="2895600" cy="11541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Los pasos de revision no </a:t>
            </a:r>
            <a:r>
              <a:rPr lang="en-US" sz="2300" dirty="0" err="1">
                <a:solidFill>
                  <a:schemeClr val="tx2"/>
                </a:solidFill>
                <a:ea typeface="Calibri" panose="020F0502020204030204" pitchFamily="34" charset="0"/>
              </a:rPr>
              <a:t>tienen</a:t>
            </a:r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tx2"/>
                </a:solidFill>
                <a:ea typeface="Calibri" panose="020F0502020204030204" pitchFamily="34" charset="0"/>
              </a:rPr>
              <a:t>limite</a:t>
            </a:r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 de </a:t>
            </a:r>
            <a:r>
              <a:rPr lang="en-US" sz="2300" dirty="0" err="1">
                <a:solidFill>
                  <a:schemeClr val="tx2"/>
                </a:solidFill>
                <a:ea typeface="Calibri" panose="020F0502020204030204" pitchFamily="34" charset="0"/>
              </a:rPr>
              <a:t>tiempo</a:t>
            </a:r>
            <a:r>
              <a:rPr lang="en-US" sz="2300" dirty="0">
                <a:solidFill>
                  <a:schemeClr val="tx2"/>
                </a:solidFill>
                <a:ea typeface="Calibri" panose="020F0502020204030204" pitchFamily="34" charset="0"/>
              </a:rPr>
              <a:t>…</a:t>
            </a:r>
            <a:endParaRPr lang="en-US" sz="23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E3548-4EA0-47DD-A06A-D6232E6B4074}"/>
              </a:ext>
            </a:extLst>
          </p:cNvPr>
          <p:cNvSpPr txBox="1"/>
          <p:nvPr/>
        </p:nvSpPr>
        <p:spPr>
          <a:xfrm>
            <a:off x="5018349" y="2957988"/>
            <a:ext cx="35598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Este es un </a:t>
            </a:r>
            <a:r>
              <a:rPr lang="en-US" sz="22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buen</a:t>
            </a:r>
            <a:r>
              <a:rPr lang="en-US" sz="2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momento</a:t>
            </a:r>
            <a:r>
              <a:rPr lang="en-US" sz="22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para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discutir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investigar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para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mejorar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texto</a:t>
            </a:r>
            <a:r>
              <a:rPr lang="en-US" sz="22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5ACBAD-0355-4AFC-AB68-C07CBCBB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00" b="5300"/>
          <a:stretch/>
        </p:blipFill>
        <p:spPr>
          <a:xfrm>
            <a:off x="5679317" y="623340"/>
            <a:ext cx="2237893" cy="223854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DF7BFFC-728C-4D5A-B1FA-644E518350EF}"/>
              </a:ext>
            </a:extLst>
          </p:cNvPr>
          <p:cNvSpPr/>
          <p:nvPr/>
        </p:nvSpPr>
        <p:spPr>
          <a:xfrm>
            <a:off x="3992548" y="1345671"/>
            <a:ext cx="964341" cy="1200786"/>
          </a:xfrm>
          <a:prstGeom prst="rightArrow">
            <a:avLst>
              <a:gd name="adj1" fmla="val 63499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Old man looking up">
            <a:extLst>
              <a:ext uri="{FF2B5EF4-FFF2-40B4-BE49-F238E27FC236}">
                <a16:creationId xmlns:a16="http://schemas.microsoft.com/office/drawing/2014/main" id="{7B5EC0AC-5097-9244-B1D0-FD2ACA3656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t="14666" r="10086" b="-447"/>
          <a:stretch/>
        </p:blipFill>
        <p:spPr>
          <a:xfrm>
            <a:off x="3355772" y="4065984"/>
            <a:ext cx="1982348" cy="2013540"/>
          </a:xfrm>
          <a:prstGeom prst="ellipse">
            <a:avLst/>
          </a:prstGeom>
          <a:ln w="57150">
            <a:solidFill>
              <a:srgbClr val="83A83F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FF1B0-EEBF-C439-B652-27B1DA70F5AC}"/>
              </a:ext>
            </a:extLst>
          </p:cNvPr>
          <p:cNvSpPr txBox="1"/>
          <p:nvPr/>
        </p:nvSpPr>
        <p:spPr>
          <a:xfrm>
            <a:off x="726166" y="5128054"/>
            <a:ext cx="21282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tx2"/>
                </a:solidFill>
              </a:rPr>
              <a:t>Realiza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los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cambios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necesarios</a:t>
            </a:r>
            <a:r>
              <a:rPr lang="en-US" sz="2200" dirty="0">
                <a:solidFill>
                  <a:schemeClr val="tx2"/>
                </a:solidFill>
              </a:rPr>
              <a:t> . .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8A8D6-35E4-70C1-71AF-AF2253A41A58}"/>
              </a:ext>
            </a:extLst>
          </p:cNvPr>
          <p:cNvSpPr txBox="1"/>
          <p:nvPr/>
        </p:nvSpPr>
        <p:spPr>
          <a:xfrm>
            <a:off x="6005389" y="5128053"/>
            <a:ext cx="2237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. . . </a:t>
            </a:r>
            <a:r>
              <a:rPr lang="en-US" sz="2200" dirty="0" err="1">
                <a:solidFill>
                  <a:schemeClr val="tx2"/>
                </a:solidFill>
              </a:rPr>
              <a:t>Siempre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orando</a:t>
            </a:r>
            <a:r>
              <a:rPr lang="en-US" sz="2200" dirty="0">
                <a:solidFill>
                  <a:schemeClr val="tx2"/>
                </a:solidFill>
              </a:rPr>
              <a:t> para que Dios </a:t>
            </a:r>
            <a:r>
              <a:rPr lang="en-US" sz="2200" dirty="0" err="1">
                <a:solidFill>
                  <a:schemeClr val="tx2"/>
                </a:solidFill>
              </a:rPr>
              <a:t>os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>
                <a:solidFill>
                  <a:schemeClr val="tx2"/>
                </a:solidFill>
              </a:rPr>
              <a:t>guíe</a:t>
            </a:r>
            <a:endParaRPr lang="en-US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20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464076" y="522939"/>
            <a:ext cx="2215849" cy="3396344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873828" y="1416436"/>
            <a:ext cx="3360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Inténtalo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48B24-DEC6-44CA-A081-8F52F514C7B6}"/>
              </a:ext>
            </a:extLst>
          </p:cNvPr>
          <p:cNvSpPr txBox="1"/>
          <p:nvPr/>
        </p:nvSpPr>
        <p:spPr>
          <a:xfrm>
            <a:off x="304800" y="3828345"/>
            <a:ext cx="2569029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Revisa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texto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traducido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la ultima session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9BE38-35A7-4804-B014-732871357EEE}"/>
              </a:ext>
            </a:extLst>
          </p:cNvPr>
          <p:cNvSpPr txBox="1"/>
          <p:nvPr/>
        </p:nvSpPr>
        <p:spPr>
          <a:xfrm>
            <a:off x="3443967" y="4072815"/>
            <a:ext cx="2345872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¿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Hubo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muchos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errores</a:t>
            </a: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C0DBF-8657-4386-BF90-4B9EDAC88F1C}"/>
              </a:ext>
            </a:extLst>
          </p:cNvPr>
          <p:cNvSpPr txBox="1"/>
          <p:nvPr/>
        </p:nvSpPr>
        <p:spPr>
          <a:xfrm>
            <a:off x="6359978" y="3459014"/>
            <a:ext cx="2784022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¿Acaso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los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pasos</a:t>
            </a:r>
          </a:p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 de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verificación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</a:endParaRPr>
          </a:p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mejoraron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la</a:t>
            </a:r>
          </a:p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traducción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del</a:t>
            </a:r>
          </a:p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texto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BB9C398-6990-4559-BF0F-11195A707F39}"/>
              </a:ext>
            </a:extLst>
          </p:cNvPr>
          <p:cNvSpPr/>
          <p:nvPr/>
        </p:nvSpPr>
        <p:spPr>
          <a:xfrm>
            <a:off x="5693229" y="4072815"/>
            <a:ext cx="576944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323162A-D866-4707-8B98-73B1F1867012}"/>
              </a:ext>
            </a:extLst>
          </p:cNvPr>
          <p:cNvSpPr/>
          <p:nvPr/>
        </p:nvSpPr>
        <p:spPr>
          <a:xfrm>
            <a:off x="2910568" y="4072815"/>
            <a:ext cx="576944" cy="711389"/>
          </a:xfrm>
          <a:prstGeom prst="rightArrow">
            <a:avLst>
              <a:gd name="adj1" fmla="val 5262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338225" y="3213554"/>
            <a:ext cx="4467549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Quê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sucede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cuando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omitimos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algunos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pasos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507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ee82e44-1fa4-4144-8309-00fed2bf4198" xsi:nil="true"/>
    <SharedWithUsers xmlns="1a61c928-f5f6-4989-bd5d-cb8872a1b06d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f9e8f7b-edc3-48d8-b0f6-325d38f0409f"/>
    <ds:schemaRef ds:uri="dd208db9-1446-42c5-a2ba-6edb048d778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AEB326-A114-4E77-BB67-0F2C789407B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1717</TotalTime>
  <Words>183</Words>
  <Application>Microsoft Macintosh PowerPoint</Application>
  <PresentationFormat>On-screen Show (4:3)</PresentationFormat>
  <Paragraphs>43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Calibri</vt:lpstr>
      <vt:lpstr>Office Theme</vt:lpstr>
      <vt:lpstr>PowerPoint Presentation</vt:lpstr>
      <vt:lpstr>Los 8 Pasos de AMATB</vt:lpstr>
      <vt:lpstr>Define los Pasos de Revisión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240</cp:revision>
  <dcterms:created xsi:type="dcterms:W3CDTF">2019-03-18T18:21:25Z</dcterms:created>
  <dcterms:modified xsi:type="dcterms:W3CDTF">2023-03-15T21:16:32Z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  <property fmtid="{D5CDD505-2E9C-101B-9397-08002B2CF9AE}" pid="3" name="Order">
    <vt:lpwstr>536100.000000000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